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5"/>
  </p:notesMasterIdLst>
  <p:sldIdLst>
    <p:sldId id="441" r:id="rId3"/>
    <p:sldId id="661" r:id="rId4"/>
    <p:sldId id="662" r:id="rId5"/>
    <p:sldId id="724" r:id="rId6"/>
    <p:sldId id="489" r:id="rId7"/>
    <p:sldId id="494" r:id="rId8"/>
    <p:sldId id="632" r:id="rId9"/>
    <p:sldId id="633" r:id="rId10"/>
    <p:sldId id="646" r:id="rId11"/>
    <p:sldId id="648" r:id="rId12"/>
    <p:sldId id="738" r:id="rId13"/>
    <p:sldId id="725" r:id="rId14"/>
    <p:sldId id="726" r:id="rId15"/>
    <p:sldId id="727" r:id="rId16"/>
    <p:sldId id="728" r:id="rId17"/>
    <p:sldId id="729" r:id="rId18"/>
    <p:sldId id="730" r:id="rId19"/>
    <p:sldId id="740" r:id="rId20"/>
    <p:sldId id="739" r:id="rId21"/>
    <p:sldId id="741" r:id="rId22"/>
    <p:sldId id="742" r:id="rId23"/>
    <p:sldId id="544" r:id="rId24"/>
  </p:sldIdLst>
  <p:sldSz cx="11430000" cy="6400800"/>
  <p:notesSz cx="6789738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15925" indent="41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831850" indent="825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247775" indent="12382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663700" indent="1651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16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58E"/>
    <a:srgbClr val="0F6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80" autoAdjust="0"/>
    <p:restoredTop sz="87571" autoAdjust="0"/>
  </p:normalViewPr>
  <p:slideViewPr>
    <p:cSldViewPr>
      <p:cViewPr varScale="1">
        <p:scale>
          <a:sx n="82" d="100"/>
          <a:sy n="82" d="100"/>
        </p:scale>
        <p:origin x="998" y="67"/>
      </p:cViewPr>
      <p:guideLst>
        <p:guide orient="horz" pos="2016"/>
        <p:guide pos="36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42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447A488-6EDC-46A4-B6E5-9918300CFCC5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850" y="744538"/>
            <a:ext cx="665003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978CB757-7D96-4054-8FC9-54FDFD317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92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318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5925" algn="l" defTabSz="8318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1850" algn="l" defTabSz="8318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47775" algn="l" defTabSz="8318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63700" algn="l" defTabSz="83185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80547" algn="l" defTabSz="8322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96656" algn="l" defTabSz="8322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12766" algn="l" defTabSz="8322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28874" algn="l" defTabSz="83221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CB757-7D96-4054-8FC9-54FDFD3177B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7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850" y="744538"/>
            <a:ext cx="6650038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1ADD8E-CCC4-4782-A2B2-E97F287FAA5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4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Iteration</a:t>
            </a: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9020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Iteration</a:t>
            </a:r>
            <a:endParaRPr lang="en-IN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4162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8CB757-7D96-4054-8FC9-54FDFD3177B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851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88401"/>
            <a:ext cx="9715500" cy="1372023"/>
          </a:xfrm>
        </p:spPr>
        <p:txBody>
          <a:bodyPr/>
          <a:lstStyle>
            <a:lvl1pPr>
              <a:defRPr sz="3600">
                <a:solidFill>
                  <a:srgbClr val="002060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27120"/>
            <a:ext cx="8001000" cy="163576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41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8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64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80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9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12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28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E70C-1ECE-449B-8741-701D71DE976E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93D4-3B79-4C15-9A21-8BF8D71C1F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14296"/>
      </p:ext>
    </p:extLst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800"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600">
                <a:latin typeface="Georgia" pitchFamily="18" charset="0"/>
              </a:defRPr>
            </a:lvl4pPr>
            <a:lvl5pPr>
              <a:defRPr sz="16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255588"/>
            <a:ext cx="9372600" cy="35401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6CF1-A21E-4C11-B130-DE0D91348E8E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0278-2622-46C3-99D3-48E740BE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24818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3" y="685800"/>
            <a:ext cx="2571750" cy="5031957"/>
          </a:xfrm>
        </p:spPr>
        <p:txBody>
          <a:bodyPr vert="eaVert"/>
          <a:lstStyle>
            <a:lvl1pPr>
              <a:defRPr sz="3600">
                <a:solidFill>
                  <a:srgbClr val="C00000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3" y="685800"/>
            <a:ext cx="7524750" cy="5031957"/>
          </a:xfrm>
        </p:spPr>
        <p:txBody>
          <a:bodyPr vert="eaVert"/>
          <a:lstStyle>
            <a:lvl1pPr>
              <a:defRPr sz="2800"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600">
                <a:latin typeface="Georgia" pitchFamily="18" charset="0"/>
              </a:defRPr>
            </a:lvl4pPr>
            <a:lvl5pPr>
              <a:defRPr sz="16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FC7C-2E9D-43FB-9F63-9604FDF39089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66C04-BB3E-48AB-880F-AD53838D8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1597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6001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497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988402"/>
            <a:ext cx="9715500" cy="1372023"/>
          </a:xfrm>
        </p:spPr>
        <p:txBody>
          <a:bodyPr/>
          <a:lstStyle>
            <a:lvl1pPr>
              <a:defRPr sz="3600">
                <a:solidFill>
                  <a:srgbClr val="002060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3627120"/>
            <a:ext cx="8001000" cy="163576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4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32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48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64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80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96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124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28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0E70C-1ECE-449B-8741-701D71DE97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293D4-3B79-4C15-9A21-8BF8D71C1FA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85748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5588"/>
            <a:ext cx="9372600" cy="35401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1"/>
            <a:ext cx="10287000" cy="495617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Georgia" pitchFamily="18" charset="0"/>
              </a:defRPr>
            </a:lvl1pPr>
            <a:lvl2pPr>
              <a:defRPr>
                <a:solidFill>
                  <a:srgbClr val="002060"/>
                </a:solidFill>
                <a:latin typeface="Georgia" pitchFamily="18" charset="0"/>
              </a:defRPr>
            </a:lvl2pPr>
            <a:lvl3pPr>
              <a:defRPr>
                <a:solidFill>
                  <a:srgbClr val="002060"/>
                </a:solidFill>
                <a:latin typeface="Georgia" pitchFamily="18" charset="0"/>
              </a:defRPr>
            </a:lvl3pPr>
            <a:lvl4pPr>
              <a:defRPr>
                <a:solidFill>
                  <a:srgbClr val="002060"/>
                </a:solidFill>
                <a:latin typeface="Georgia" pitchFamily="18" charset="0"/>
              </a:defRPr>
            </a:lvl4pPr>
            <a:lvl5pPr>
              <a:defRPr>
                <a:solidFill>
                  <a:srgbClr val="002060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1313-CAE2-40C8-9EBD-DB3C12709A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36E3-1CB7-451F-BAA6-1D3C7BE7CE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17701"/>
      </p:ext>
    </p:extLst>
  </p:cSld>
  <p:clrMapOvr>
    <a:masterClrMapping/>
  </p:clrMapOvr>
  <p:transition advClick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0" y="4113110"/>
            <a:ext cx="9715500" cy="1271270"/>
          </a:xfrm>
        </p:spPr>
        <p:txBody>
          <a:bodyPr anchor="t"/>
          <a:lstStyle>
            <a:lvl1pPr algn="l">
              <a:defRPr sz="3200" b="1" cap="all">
                <a:solidFill>
                  <a:srgbClr val="002060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0" y="2712936"/>
            <a:ext cx="9715500" cy="140017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/>
                </a:solidFill>
                <a:latin typeface="Georgia" pitchFamily="18" charset="0"/>
              </a:defRPr>
            </a:lvl1pPr>
            <a:lvl2pPr marL="4160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321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82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642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803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9641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1247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2854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F68D-B6F7-4A1C-BEB5-508D7E2CC7D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E6B1-3A33-40EC-8838-03F817D9BE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35774"/>
      </p:ext>
    </p:extLst>
  </p:cSld>
  <p:clrMapOvr>
    <a:masterClrMapping/>
  </p:clrMapOvr>
  <p:transition advClick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3" y="685800"/>
            <a:ext cx="5048250" cy="503195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Georgia" pitchFamily="18" charset="0"/>
              </a:defRPr>
            </a:lvl1pPr>
            <a:lvl2pPr>
              <a:defRPr sz="2000">
                <a:solidFill>
                  <a:srgbClr val="002060"/>
                </a:solidFill>
                <a:latin typeface="Georgia" pitchFamily="18" charset="0"/>
              </a:defRPr>
            </a:lvl2pPr>
            <a:lvl3pPr>
              <a:defRPr sz="1600">
                <a:solidFill>
                  <a:srgbClr val="002060"/>
                </a:solidFill>
                <a:latin typeface="Georgia" pitchFamily="18" charset="0"/>
              </a:defRPr>
            </a:lvl3pPr>
            <a:lvl4pPr>
              <a:defRPr sz="1400">
                <a:solidFill>
                  <a:srgbClr val="002060"/>
                </a:solidFill>
                <a:latin typeface="Georgia" pitchFamily="18" charset="0"/>
              </a:defRPr>
            </a:lvl4pPr>
            <a:lvl5pPr>
              <a:defRPr sz="1400">
                <a:solidFill>
                  <a:srgbClr val="002060"/>
                </a:solidFill>
                <a:latin typeface="Georg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3" y="685800"/>
            <a:ext cx="5048250" cy="503195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400">
                <a:solidFill>
                  <a:srgbClr val="002060"/>
                </a:solidFill>
              </a:defRPr>
            </a:lvl4pPr>
            <a:lvl5pPr>
              <a:defRPr sz="14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1600" y="255588"/>
            <a:ext cx="9372600" cy="35401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FAB2-2115-44D7-90E3-2D03780246A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E2505-045A-424D-AEBE-37A708BECC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64062"/>
      </p:ext>
    </p:extLst>
  </p:cSld>
  <p:clrMapOvr>
    <a:masterClrMapping/>
  </p:clrMapOvr>
  <p:transition advClick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3" y="685800"/>
            <a:ext cx="5050237" cy="597111"/>
          </a:xfrm>
        </p:spPr>
        <p:txBody>
          <a:bodyPr anchor="b"/>
          <a:lstStyle>
            <a:lvl1pPr marL="0" indent="0">
              <a:buNone/>
              <a:defRPr sz="2000" b="1">
                <a:latin typeface="Georgia" pitchFamily="18" charset="0"/>
              </a:defRPr>
            </a:lvl1pPr>
            <a:lvl2pPr marL="416069" indent="0">
              <a:buNone/>
              <a:defRPr sz="1800" b="1"/>
            </a:lvl2pPr>
            <a:lvl3pPr marL="832137" indent="0">
              <a:buNone/>
              <a:defRPr sz="1600" b="1"/>
            </a:lvl3pPr>
            <a:lvl4pPr marL="1248205" indent="0">
              <a:buNone/>
              <a:defRPr sz="1500" b="1"/>
            </a:lvl4pPr>
            <a:lvl5pPr marL="1664273" indent="0">
              <a:buNone/>
              <a:defRPr sz="1500" b="1"/>
            </a:lvl5pPr>
            <a:lvl6pPr marL="2080342" indent="0">
              <a:buNone/>
              <a:defRPr sz="1500" b="1"/>
            </a:lvl6pPr>
            <a:lvl7pPr marL="2496410" indent="0">
              <a:buNone/>
              <a:defRPr sz="1500" b="1"/>
            </a:lvl7pPr>
            <a:lvl8pPr marL="2912479" indent="0">
              <a:buNone/>
              <a:defRPr sz="1500" b="1"/>
            </a:lvl8pPr>
            <a:lvl9pPr marL="3328546" indent="0">
              <a:buNone/>
              <a:defRPr sz="1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3" y="1282903"/>
            <a:ext cx="5050237" cy="4584497"/>
          </a:xfrm>
        </p:spPr>
        <p:txBody>
          <a:bodyPr/>
          <a:lstStyle>
            <a:lvl1pPr>
              <a:defRPr sz="2000">
                <a:latin typeface="Georgia" pitchFamily="18" charset="0"/>
              </a:defRPr>
            </a:lvl1pPr>
            <a:lvl2pPr>
              <a:defRPr sz="1600">
                <a:latin typeface="Georgia" pitchFamily="18" charset="0"/>
              </a:defRPr>
            </a:lvl2pPr>
            <a:lvl3pPr>
              <a:defRPr sz="1400">
                <a:latin typeface="Georgia" pitchFamily="18" charset="0"/>
              </a:defRPr>
            </a:lvl3pPr>
            <a:lvl4pPr>
              <a:defRPr sz="1400">
                <a:latin typeface="Georgia" pitchFamily="18" charset="0"/>
              </a:defRPr>
            </a:lvl4pPr>
            <a:lvl5pPr>
              <a:defRPr sz="1400">
                <a:latin typeface="Georgia" pitchFamily="18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6" y="685800"/>
            <a:ext cx="5052220" cy="597111"/>
          </a:xfrm>
        </p:spPr>
        <p:txBody>
          <a:bodyPr anchor="b"/>
          <a:lstStyle>
            <a:lvl1pPr marL="0" indent="0">
              <a:buNone/>
              <a:defRPr sz="2000" b="1">
                <a:latin typeface="Georgia" pitchFamily="18" charset="0"/>
              </a:defRPr>
            </a:lvl1pPr>
            <a:lvl2pPr marL="416069" indent="0">
              <a:buNone/>
              <a:defRPr sz="1800" b="1"/>
            </a:lvl2pPr>
            <a:lvl3pPr marL="832137" indent="0">
              <a:buNone/>
              <a:defRPr sz="1600" b="1"/>
            </a:lvl3pPr>
            <a:lvl4pPr marL="1248205" indent="0">
              <a:buNone/>
              <a:defRPr sz="1500" b="1"/>
            </a:lvl4pPr>
            <a:lvl5pPr marL="1664273" indent="0">
              <a:buNone/>
              <a:defRPr sz="1500" b="1"/>
            </a:lvl5pPr>
            <a:lvl6pPr marL="2080342" indent="0">
              <a:buNone/>
              <a:defRPr sz="1500" b="1"/>
            </a:lvl6pPr>
            <a:lvl7pPr marL="2496410" indent="0">
              <a:buNone/>
              <a:defRPr sz="1500" b="1"/>
            </a:lvl7pPr>
            <a:lvl8pPr marL="2912479" indent="0">
              <a:buNone/>
              <a:defRPr sz="1500" b="1"/>
            </a:lvl8pPr>
            <a:lvl9pPr marL="3328546" indent="0">
              <a:buNone/>
              <a:defRPr sz="1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6" y="1282903"/>
            <a:ext cx="5052220" cy="4584497"/>
          </a:xfrm>
        </p:spPr>
        <p:txBody>
          <a:bodyPr/>
          <a:lstStyle>
            <a:lvl1pPr>
              <a:defRPr sz="2000">
                <a:latin typeface="Georgia" pitchFamily="18" charset="0"/>
              </a:defRPr>
            </a:lvl1pPr>
            <a:lvl2pPr>
              <a:defRPr sz="1600">
                <a:latin typeface="Georgia" pitchFamily="18" charset="0"/>
              </a:defRPr>
            </a:lvl2pPr>
            <a:lvl3pPr>
              <a:defRPr sz="1400">
                <a:latin typeface="Georgia" pitchFamily="18" charset="0"/>
              </a:defRPr>
            </a:lvl3pPr>
            <a:lvl4pPr>
              <a:defRPr sz="1400">
                <a:latin typeface="Georgia" pitchFamily="18" charset="0"/>
              </a:defRPr>
            </a:lvl4pPr>
            <a:lvl5pPr>
              <a:defRPr sz="1400">
                <a:latin typeface="Georgia" pitchFamily="18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55588"/>
            <a:ext cx="9372600" cy="35401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08F3B-8796-4231-A60D-3A2F2A715C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0A1C-03A0-40E5-A6D4-CEC86F325E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542305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255588"/>
            <a:ext cx="9372600" cy="35401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E7E9-B469-436A-BD3F-D4C1D87A79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F759-022B-4DCB-B301-3AB3120290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889605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5588"/>
            <a:ext cx="9372600" cy="35401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10287000" cy="495617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Georgia" pitchFamily="18" charset="0"/>
              </a:defRPr>
            </a:lvl1pPr>
            <a:lvl2pPr>
              <a:defRPr>
                <a:solidFill>
                  <a:srgbClr val="002060"/>
                </a:solidFill>
                <a:latin typeface="Georgia" pitchFamily="18" charset="0"/>
              </a:defRPr>
            </a:lvl2pPr>
            <a:lvl3pPr>
              <a:defRPr>
                <a:solidFill>
                  <a:srgbClr val="002060"/>
                </a:solidFill>
                <a:latin typeface="Georgia" pitchFamily="18" charset="0"/>
              </a:defRPr>
            </a:lvl3pPr>
            <a:lvl4pPr>
              <a:defRPr>
                <a:solidFill>
                  <a:srgbClr val="002060"/>
                </a:solidFill>
                <a:latin typeface="Georgia" pitchFamily="18" charset="0"/>
              </a:defRPr>
            </a:lvl4pPr>
            <a:lvl5pPr>
              <a:defRPr>
                <a:solidFill>
                  <a:srgbClr val="002060"/>
                </a:solidFill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41313-CAE2-40C8-9EBD-DB3C12709A77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636E3-1CB7-451F-BAA6-1D3C7BE7C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2724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AF11-D5B5-4ABC-B66C-58E88300398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D4E5-6F66-4B00-A540-9A99DCCF6A7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170223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4848"/>
            <a:ext cx="9372600" cy="354753"/>
          </a:xfrm>
        </p:spPr>
        <p:txBody>
          <a:bodyPr anchor="b"/>
          <a:lstStyle>
            <a:lvl1pPr algn="l">
              <a:defRPr sz="1800" b="1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1" y="685801"/>
            <a:ext cx="5181600" cy="503195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Georgia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Georgia" pitchFamily="18" charset="0"/>
              </a:defRPr>
            </a:lvl2pPr>
            <a:lvl3pPr>
              <a:defRPr sz="2000">
                <a:solidFill>
                  <a:srgbClr val="002060"/>
                </a:solidFill>
                <a:latin typeface="Georgia" pitchFamily="18" charset="0"/>
              </a:defRPr>
            </a:lvl3pPr>
            <a:lvl4pPr>
              <a:defRPr sz="1600">
                <a:solidFill>
                  <a:srgbClr val="002060"/>
                </a:solidFill>
                <a:latin typeface="Georgia" pitchFamily="18" charset="0"/>
              </a:defRPr>
            </a:lvl4pPr>
            <a:lvl5pPr>
              <a:defRPr sz="1600">
                <a:solidFill>
                  <a:srgbClr val="002060"/>
                </a:solidFill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8" y="685801"/>
            <a:ext cx="4914892" cy="5031957"/>
          </a:xfrm>
        </p:spPr>
        <p:txBody>
          <a:bodyPr/>
          <a:lstStyle>
            <a:lvl1pPr marL="0" indent="0">
              <a:buNone/>
              <a:defRPr sz="1300">
                <a:solidFill>
                  <a:srgbClr val="002060"/>
                </a:solidFill>
                <a:latin typeface="Georgia" pitchFamily="18" charset="0"/>
              </a:defRPr>
            </a:lvl1pPr>
            <a:lvl2pPr marL="416069" indent="0">
              <a:buNone/>
              <a:defRPr sz="1100"/>
            </a:lvl2pPr>
            <a:lvl3pPr marL="832137" indent="0">
              <a:buNone/>
              <a:defRPr sz="900"/>
            </a:lvl3pPr>
            <a:lvl4pPr marL="1248205" indent="0">
              <a:buNone/>
              <a:defRPr sz="800"/>
            </a:lvl4pPr>
            <a:lvl5pPr marL="1664273" indent="0">
              <a:buNone/>
              <a:defRPr sz="800"/>
            </a:lvl5pPr>
            <a:lvl6pPr marL="2080342" indent="0">
              <a:buNone/>
              <a:defRPr sz="800"/>
            </a:lvl6pPr>
            <a:lvl7pPr marL="2496410" indent="0">
              <a:buNone/>
              <a:defRPr sz="800"/>
            </a:lvl7pPr>
            <a:lvl8pPr marL="2912479" indent="0">
              <a:buNone/>
              <a:defRPr sz="800"/>
            </a:lvl8pPr>
            <a:lvl9pPr marL="332854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0207-B58F-4FC8-B41A-E57CD0CE70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8C0E-AA9E-445F-8A55-0ACFBB1E58B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81868"/>
      </p:ext>
    </p:extLst>
  </p:cSld>
  <p:clrMapOvr>
    <a:masterClrMapping/>
  </p:clrMapOvr>
  <p:transition advClick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2" y="4480565"/>
            <a:ext cx="6858000" cy="528955"/>
          </a:xfrm>
        </p:spPr>
        <p:txBody>
          <a:bodyPr anchor="b"/>
          <a:lstStyle>
            <a:lvl1pPr algn="l">
              <a:defRPr sz="1800" b="1">
                <a:solidFill>
                  <a:srgbClr val="002060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2" y="685800"/>
            <a:ext cx="6858000" cy="3726603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Georgia" pitchFamily="18" charset="0"/>
              </a:defRPr>
            </a:lvl1pPr>
            <a:lvl2pPr marL="416069" indent="0">
              <a:buNone/>
              <a:defRPr sz="2500"/>
            </a:lvl2pPr>
            <a:lvl3pPr marL="832137" indent="0">
              <a:buNone/>
              <a:defRPr sz="2200"/>
            </a:lvl3pPr>
            <a:lvl4pPr marL="1248205" indent="0">
              <a:buNone/>
              <a:defRPr sz="1800"/>
            </a:lvl4pPr>
            <a:lvl5pPr marL="1664273" indent="0">
              <a:buNone/>
              <a:defRPr sz="1800"/>
            </a:lvl5pPr>
            <a:lvl6pPr marL="2080342" indent="0">
              <a:buNone/>
              <a:defRPr sz="1800"/>
            </a:lvl6pPr>
            <a:lvl7pPr marL="2496410" indent="0">
              <a:buNone/>
              <a:defRPr sz="1800"/>
            </a:lvl7pPr>
            <a:lvl8pPr marL="2912479" indent="0">
              <a:buNone/>
              <a:defRPr sz="1800"/>
            </a:lvl8pPr>
            <a:lvl9pPr marL="3328546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2" y="5009520"/>
            <a:ext cx="6858000" cy="751205"/>
          </a:xfrm>
        </p:spPr>
        <p:txBody>
          <a:bodyPr/>
          <a:lstStyle>
            <a:lvl1pPr marL="0" indent="0">
              <a:buNone/>
              <a:defRPr sz="1300">
                <a:latin typeface="Georgia" pitchFamily="18" charset="0"/>
              </a:defRPr>
            </a:lvl1pPr>
            <a:lvl2pPr marL="416069" indent="0">
              <a:buNone/>
              <a:defRPr sz="1100"/>
            </a:lvl2pPr>
            <a:lvl3pPr marL="832137" indent="0">
              <a:buNone/>
              <a:defRPr sz="900"/>
            </a:lvl3pPr>
            <a:lvl4pPr marL="1248205" indent="0">
              <a:buNone/>
              <a:defRPr sz="800"/>
            </a:lvl4pPr>
            <a:lvl5pPr marL="1664273" indent="0">
              <a:buNone/>
              <a:defRPr sz="800"/>
            </a:lvl5pPr>
            <a:lvl6pPr marL="2080342" indent="0">
              <a:buNone/>
              <a:defRPr sz="800"/>
            </a:lvl6pPr>
            <a:lvl7pPr marL="2496410" indent="0">
              <a:buNone/>
              <a:defRPr sz="800"/>
            </a:lvl7pPr>
            <a:lvl8pPr marL="2912479" indent="0">
              <a:buNone/>
              <a:defRPr sz="800"/>
            </a:lvl8pPr>
            <a:lvl9pPr marL="332854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2E38-08B4-424B-8517-9C82AA82B1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FD44-7D83-43B7-B6A8-B9CA8B7B52B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832268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800"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600">
                <a:latin typeface="Georgia" pitchFamily="18" charset="0"/>
              </a:defRPr>
            </a:lvl4pPr>
            <a:lvl5pPr>
              <a:defRPr sz="1600">
                <a:latin typeface="Georgia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371600" y="255588"/>
            <a:ext cx="9372600" cy="35401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E6CF1-A21E-4C11-B130-DE0D91348E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0278-2622-46C3-99D3-48E740BE29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56423"/>
      </p:ext>
    </p:extLst>
  </p:cSld>
  <p:clrMapOvr>
    <a:masterClrMapping/>
  </p:clrMapOvr>
  <p:transition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3" y="685801"/>
            <a:ext cx="2571750" cy="5031957"/>
          </a:xfrm>
        </p:spPr>
        <p:txBody>
          <a:bodyPr vert="eaVert"/>
          <a:lstStyle>
            <a:lvl1pPr>
              <a:defRPr sz="3600">
                <a:solidFill>
                  <a:srgbClr val="C00000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3" y="685801"/>
            <a:ext cx="7524750" cy="5031957"/>
          </a:xfrm>
        </p:spPr>
        <p:txBody>
          <a:bodyPr vert="eaVert"/>
          <a:lstStyle>
            <a:lvl1pPr>
              <a:defRPr sz="2800">
                <a:latin typeface="Georgia" pitchFamily="18" charset="0"/>
              </a:defRPr>
            </a:lvl1pPr>
            <a:lvl2pPr>
              <a:defRPr sz="2400">
                <a:latin typeface="Georgia" pitchFamily="18" charset="0"/>
              </a:defRPr>
            </a:lvl2pPr>
            <a:lvl3pPr>
              <a:defRPr sz="2000">
                <a:latin typeface="Georgia" pitchFamily="18" charset="0"/>
              </a:defRPr>
            </a:lvl3pPr>
            <a:lvl4pPr>
              <a:defRPr sz="1600">
                <a:latin typeface="Georgia" pitchFamily="18" charset="0"/>
              </a:defRPr>
            </a:lvl4pPr>
            <a:lvl5pPr>
              <a:defRPr sz="1600">
                <a:latin typeface="Georg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FC7C-2E9D-43FB-9F63-9604FDF390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66C04-BB3E-48AB-880F-AD53838D8A6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55336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0" y="4113109"/>
            <a:ext cx="9715500" cy="1271270"/>
          </a:xfrm>
        </p:spPr>
        <p:txBody>
          <a:bodyPr anchor="t"/>
          <a:lstStyle>
            <a:lvl1pPr algn="l">
              <a:defRPr sz="3200" b="1" cap="all">
                <a:solidFill>
                  <a:srgbClr val="002060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0" y="2712936"/>
            <a:ext cx="9715500" cy="140017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/>
                </a:solidFill>
                <a:latin typeface="Georgia" pitchFamily="18" charset="0"/>
              </a:defRPr>
            </a:lvl1pPr>
            <a:lvl2pPr marL="4161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322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483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644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805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966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127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288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F68D-B6F7-4A1C-BEB5-508D7E2CC7D2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E6B1-3A33-40EC-8838-03F817D9B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32571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3" y="685800"/>
            <a:ext cx="5048250" cy="503195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  <a:latin typeface="Georgia" pitchFamily="18" charset="0"/>
              </a:defRPr>
            </a:lvl1pPr>
            <a:lvl2pPr>
              <a:defRPr sz="2000">
                <a:solidFill>
                  <a:srgbClr val="002060"/>
                </a:solidFill>
                <a:latin typeface="Georgia" pitchFamily="18" charset="0"/>
              </a:defRPr>
            </a:lvl2pPr>
            <a:lvl3pPr>
              <a:defRPr sz="1600">
                <a:solidFill>
                  <a:srgbClr val="002060"/>
                </a:solidFill>
                <a:latin typeface="Georgia" pitchFamily="18" charset="0"/>
              </a:defRPr>
            </a:lvl3pPr>
            <a:lvl4pPr>
              <a:defRPr sz="1400">
                <a:solidFill>
                  <a:srgbClr val="002060"/>
                </a:solidFill>
                <a:latin typeface="Georgia" pitchFamily="18" charset="0"/>
              </a:defRPr>
            </a:lvl4pPr>
            <a:lvl5pPr>
              <a:defRPr sz="1400">
                <a:solidFill>
                  <a:srgbClr val="002060"/>
                </a:solidFill>
                <a:latin typeface="Georgia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3" y="685800"/>
            <a:ext cx="5048250" cy="5031953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600">
                <a:solidFill>
                  <a:srgbClr val="002060"/>
                </a:solidFill>
              </a:defRPr>
            </a:lvl3pPr>
            <a:lvl4pPr>
              <a:defRPr sz="1400">
                <a:solidFill>
                  <a:srgbClr val="002060"/>
                </a:solidFill>
              </a:defRPr>
            </a:lvl4pPr>
            <a:lvl5pPr>
              <a:defRPr sz="14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1600" y="255588"/>
            <a:ext cx="9372600" cy="35401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1FAB2-2115-44D7-90E3-2D03780246AB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E2505-045A-424D-AEBE-37A708BEC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16028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2" y="685800"/>
            <a:ext cx="5050237" cy="597111"/>
          </a:xfrm>
        </p:spPr>
        <p:txBody>
          <a:bodyPr anchor="b"/>
          <a:lstStyle>
            <a:lvl1pPr marL="0" indent="0">
              <a:buNone/>
              <a:defRPr sz="2000" b="1">
                <a:latin typeface="Georgia" pitchFamily="18" charset="0"/>
              </a:defRPr>
            </a:lvl1pPr>
            <a:lvl2pPr marL="416110" indent="0">
              <a:buNone/>
              <a:defRPr sz="1800" b="1"/>
            </a:lvl2pPr>
            <a:lvl3pPr marL="832219" indent="0">
              <a:buNone/>
              <a:defRPr sz="1600" b="1"/>
            </a:lvl3pPr>
            <a:lvl4pPr marL="1248328" indent="0">
              <a:buNone/>
              <a:defRPr sz="1500" b="1"/>
            </a:lvl4pPr>
            <a:lvl5pPr marL="1664437" indent="0">
              <a:buNone/>
              <a:defRPr sz="1500" b="1"/>
            </a:lvl5pPr>
            <a:lvl6pPr marL="2080547" indent="0">
              <a:buNone/>
              <a:defRPr sz="1500" b="1"/>
            </a:lvl6pPr>
            <a:lvl7pPr marL="2496656" indent="0">
              <a:buNone/>
              <a:defRPr sz="1500" b="1"/>
            </a:lvl7pPr>
            <a:lvl8pPr marL="2912766" indent="0">
              <a:buNone/>
              <a:defRPr sz="1500" b="1"/>
            </a:lvl8pPr>
            <a:lvl9pPr marL="3328874" indent="0">
              <a:buNone/>
              <a:defRPr sz="1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2" y="1282902"/>
            <a:ext cx="5050237" cy="4584497"/>
          </a:xfrm>
        </p:spPr>
        <p:txBody>
          <a:bodyPr/>
          <a:lstStyle>
            <a:lvl1pPr>
              <a:defRPr sz="2000">
                <a:latin typeface="Georgia" pitchFamily="18" charset="0"/>
              </a:defRPr>
            </a:lvl1pPr>
            <a:lvl2pPr>
              <a:defRPr sz="1600">
                <a:latin typeface="Georgia" pitchFamily="18" charset="0"/>
              </a:defRPr>
            </a:lvl2pPr>
            <a:lvl3pPr>
              <a:defRPr sz="1400">
                <a:latin typeface="Georgia" pitchFamily="18" charset="0"/>
              </a:defRPr>
            </a:lvl3pPr>
            <a:lvl4pPr>
              <a:defRPr sz="1400">
                <a:latin typeface="Georgia" pitchFamily="18" charset="0"/>
              </a:defRPr>
            </a:lvl4pPr>
            <a:lvl5pPr>
              <a:defRPr sz="1400">
                <a:latin typeface="Georgia" pitchFamily="18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6" y="685800"/>
            <a:ext cx="5052220" cy="597111"/>
          </a:xfrm>
        </p:spPr>
        <p:txBody>
          <a:bodyPr anchor="b"/>
          <a:lstStyle>
            <a:lvl1pPr marL="0" indent="0">
              <a:buNone/>
              <a:defRPr sz="2000" b="1">
                <a:latin typeface="Georgia" pitchFamily="18" charset="0"/>
              </a:defRPr>
            </a:lvl1pPr>
            <a:lvl2pPr marL="416110" indent="0">
              <a:buNone/>
              <a:defRPr sz="1800" b="1"/>
            </a:lvl2pPr>
            <a:lvl3pPr marL="832219" indent="0">
              <a:buNone/>
              <a:defRPr sz="1600" b="1"/>
            </a:lvl3pPr>
            <a:lvl4pPr marL="1248328" indent="0">
              <a:buNone/>
              <a:defRPr sz="1500" b="1"/>
            </a:lvl4pPr>
            <a:lvl5pPr marL="1664437" indent="0">
              <a:buNone/>
              <a:defRPr sz="1500" b="1"/>
            </a:lvl5pPr>
            <a:lvl6pPr marL="2080547" indent="0">
              <a:buNone/>
              <a:defRPr sz="1500" b="1"/>
            </a:lvl6pPr>
            <a:lvl7pPr marL="2496656" indent="0">
              <a:buNone/>
              <a:defRPr sz="1500" b="1"/>
            </a:lvl7pPr>
            <a:lvl8pPr marL="2912766" indent="0">
              <a:buNone/>
              <a:defRPr sz="1500" b="1"/>
            </a:lvl8pPr>
            <a:lvl9pPr marL="3328874" indent="0">
              <a:buNone/>
              <a:defRPr sz="15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6" y="1282902"/>
            <a:ext cx="5052220" cy="4584497"/>
          </a:xfrm>
        </p:spPr>
        <p:txBody>
          <a:bodyPr/>
          <a:lstStyle>
            <a:lvl1pPr>
              <a:defRPr sz="2000">
                <a:latin typeface="Georgia" pitchFamily="18" charset="0"/>
              </a:defRPr>
            </a:lvl1pPr>
            <a:lvl2pPr>
              <a:defRPr sz="1600">
                <a:latin typeface="Georgia" pitchFamily="18" charset="0"/>
              </a:defRPr>
            </a:lvl2pPr>
            <a:lvl3pPr>
              <a:defRPr sz="1400">
                <a:latin typeface="Georgia" pitchFamily="18" charset="0"/>
              </a:defRPr>
            </a:lvl3pPr>
            <a:lvl4pPr>
              <a:defRPr sz="1400">
                <a:latin typeface="Georgia" pitchFamily="18" charset="0"/>
              </a:defRPr>
            </a:lvl4pPr>
            <a:lvl5pPr>
              <a:defRPr sz="1400">
                <a:latin typeface="Georgia" pitchFamily="18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255588"/>
            <a:ext cx="9372600" cy="35401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08F3B-8796-4231-A60D-3A2F2A715C71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0A1C-03A0-40E5-A6D4-CEC86F325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96837"/>
      </p:ext>
    </p:extLst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0" y="255588"/>
            <a:ext cx="9372600" cy="354012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1E7E9-B469-436A-BD3F-D4C1D87A79ED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5F759-022B-4DCB-B301-3AB312029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87308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BAF11-D5B5-4ABC-B66C-58E883003980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2D4E5-6F66-4B00-A540-9A99DCCF6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434709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4847"/>
            <a:ext cx="9372600" cy="354753"/>
          </a:xfrm>
        </p:spPr>
        <p:txBody>
          <a:bodyPr anchor="b"/>
          <a:lstStyle>
            <a:lvl1pPr algn="l">
              <a:defRPr sz="1800" b="1"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1" y="685800"/>
            <a:ext cx="5181600" cy="5031957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  <a:latin typeface="Georgia" pitchFamily="18" charset="0"/>
              </a:defRPr>
            </a:lvl1pPr>
            <a:lvl2pPr>
              <a:defRPr sz="2400">
                <a:solidFill>
                  <a:srgbClr val="002060"/>
                </a:solidFill>
                <a:latin typeface="Georgia" pitchFamily="18" charset="0"/>
              </a:defRPr>
            </a:lvl2pPr>
            <a:lvl3pPr>
              <a:defRPr sz="2000">
                <a:solidFill>
                  <a:srgbClr val="002060"/>
                </a:solidFill>
                <a:latin typeface="Georgia" pitchFamily="18" charset="0"/>
              </a:defRPr>
            </a:lvl3pPr>
            <a:lvl4pPr>
              <a:defRPr sz="1600">
                <a:solidFill>
                  <a:srgbClr val="002060"/>
                </a:solidFill>
                <a:latin typeface="Georgia" pitchFamily="18" charset="0"/>
              </a:defRPr>
            </a:lvl4pPr>
            <a:lvl5pPr>
              <a:defRPr sz="1600">
                <a:solidFill>
                  <a:srgbClr val="002060"/>
                </a:solidFill>
                <a:latin typeface="Georg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8" y="685800"/>
            <a:ext cx="4914892" cy="5031957"/>
          </a:xfrm>
        </p:spPr>
        <p:txBody>
          <a:bodyPr/>
          <a:lstStyle>
            <a:lvl1pPr marL="0" indent="0">
              <a:buNone/>
              <a:defRPr sz="1300">
                <a:solidFill>
                  <a:srgbClr val="002060"/>
                </a:solidFill>
                <a:latin typeface="Georgia" pitchFamily="18" charset="0"/>
              </a:defRPr>
            </a:lvl1pPr>
            <a:lvl2pPr marL="416110" indent="0">
              <a:buNone/>
              <a:defRPr sz="1100"/>
            </a:lvl2pPr>
            <a:lvl3pPr marL="832219" indent="0">
              <a:buNone/>
              <a:defRPr sz="900"/>
            </a:lvl3pPr>
            <a:lvl4pPr marL="1248328" indent="0">
              <a:buNone/>
              <a:defRPr sz="800"/>
            </a:lvl4pPr>
            <a:lvl5pPr marL="1664437" indent="0">
              <a:buNone/>
              <a:defRPr sz="800"/>
            </a:lvl5pPr>
            <a:lvl6pPr marL="2080547" indent="0">
              <a:buNone/>
              <a:defRPr sz="800"/>
            </a:lvl6pPr>
            <a:lvl7pPr marL="2496656" indent="0">
              <a:buNone/>
              <a:defRPr sz="800"/>
            </a:lvl7pPr>
            <a:lvl8pPr marL="2912766" indent="0">
              <a:buNone/>
              <a:defRPr sz="800"/>
            </a:lvl8pPr>
            <a:lvl9pPr marL="332887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40207-B58F-4FC8-B41A-E57CD0CE70BF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8C0E-AA9E-445F-8A55-0ACFBB1E5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871626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2" y="4480564"/>
            <a:ext cx="6858000" cy="528955"/>
          </a:xfrm>
        </p:spPr>
        <p:txBody>
          <a:bodyPr anchor="b"/>
          <a:lstStyle>
            <a:lvl1pPr algn="l">
              <a:defRPr sz="1800" b="1">
                <a:solidFill>
                  <a:srgbClr val="002060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2" y="685799"/>
            <a:ext cx="6858000" cy="3726603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latin typeface="Georgia" pitchFamily="18" charset="0"/>
              </a:defRPr>
            </a:lvl1pPr>
            <a:lvl2pPr marL="416110" indent="0">
              <a:buNone/>
              <a:defRPr sz="2500"/>
            </a:lvl2pPr>
            <a:lvl3pPr marL="832219" indent="0">
              <a:buNone/>
              <a:defRPr sz="2200"/>
            </a:lvl3pPr>
            <a:lvl4pPr marL="1248328" indent="0">
              <a:buNone/>
              <a:defRPr sz="1800"/>
            </a:lvl4pPr>
            <a:lvl5pPr marL="1664437" indent="0">
              <a:buNone/>
              <a:defRPr sz="1800"/>
            </a:lvl5pPr>
            <a:lvl6pPr marL="2080547" indent="0">
              <a:buNone/>
              <a:defRPr sz="1800"/>
            </a:lvl6pPr>
            <a:lvl7pPr marL="2496656" indent="0">
              <a:buNone/>
              <a:defRPr sz="1800"/>
            </a:lvl7pPr>
            <a:lvl8pPr marL="2912766" indent="0">
              <a:buNone/>
              <a:defRPr sz="1800"/>
            </a:lvl8pPr>
            <a:lvl9pPr marL="3328874" indent="0">
              <a:buNone/>
              <a:defRPr sz="18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2" y="5009519"/>
            <a:ext cx="6858000" cy="751205"/>
          </a:xfrm>
        </p:spPr>
        <p:txBody>
          <a:bodyPr/>
          <a:lstStyle>
            <a:lvl1pPr marL="0" indent="0">
              <a:buNone/>
              <a:defRPr sz="1300">
                <a:latin typeface="Georgia" pitchFamily="18" charset="0"/>
              </a:defRPr>
            </a:lvl1pPr>
            <a:lvl2pPr marL="416110" indent="0">
              <a:buNone/>
              <a:defRPr sz="1100"/>
            </a:lvl2pPr>
            <a:lvl3pPr marL="832219" indent="0">
              <a:buNone/>
              <a:defRPr sz="900"/>
            </a:lvl3pPr>
            <a:lvl4pPr marL="1248328" indent="0">
              <a:buNone/>
              <a:defRPr sz="800"/>
            </a:lvl4pPr>
            <a:lvl5pPr marL="1664437" indent="0">
              <a:buNone/>
              <a:defRPr sz="800"/>
            </a:lvl5pPr>
            <a:lvl6pPr marL="2080547" indent="0">
              <a:buNone/>
              <a:defRPr sz="800"/>
            </a:lvl6pPr>
            <a:lvl7pPr marL="2496656" indent="0">
              <a:buNone/>
              <a:defRPr sz="800"/>
            </a:lvl7pPr>
            <a:lvl8pPr marL="2912766" indent="0">
              <a:buNone/>
              <a:defRPr sz="800"/>
            </a:lvl8pPr>
            <a:lvl9pPr marL="332887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A2E38-08B4-424B-8517-9C82AA82B104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FD44-7D83-43B7-B6A8-B9CA8B7B5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89823"/>
      </p:ext>
    </p:extLst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255588"/>
            <a:ext cx="9372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222" tIns="41611" rIns="83222" bIns="416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685800"/>
            <a:ext cx="10287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222" tIns="41611" rIns="83222" bIns="416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32488"/>
            <a:ext cx="2667000" cy="341312"/>
          </a:xfrm>
          <a:prstGeom prst="rect">
            <a:avLst/>
          </a:prstGeom>
        </p:spPr>
        <p:txBody>
          <a:bodyPr vert="horz" lIns="83222" tIns="41611" rIns="83222" bIns="416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412702-2A4E-4A00-8FF6-385600E96322}" type="datetimeFigureOut">
              <a:rPr lang="en-US"/>
              <a:pPr>
                <a:defRPr/>
              </a:pPr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32488"/>
            <a:ext cx="3619500" cy="341312"/>
          </a:xfrm>
          <a:prstGeom prst="rect">
            <a:avLst/>
          </a:prstGeom>
        </p:spPr>
        <p:txBody>
          <a:bodyPr vert="horz" lIns="83222" tIns="41611" rIns="83222" bIns="416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32488"/>
            <a:ext cx="2667000" cy="341312"/>
          </a:xfrm>
          <a:prstGeom prst="rect">
            <a:avLst/>
          </a:prstGeom>
        </p:spPr>
        <p:txBody>
          <a:bodyPr vert="horz" lIns="83222" tIns="41611" rIns="83222" bIns="416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C939D7-3309-4A60-A54E-7856ED0973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  <p:sldLayoutId id="2147483697" r:id="rId13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8" charset="0"/>
        </a:defRPr>
      </a:lvl5pPr>
      <a:lvl6pPr marL="416110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83221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248328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664437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11150" indent="-3111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2060"/>
          </a:solidFill>
          <a:latin typeface="Georgia" pitchFamily="18" charset="0"/>
          <a:ea typeface="+mn-ea"/>
          <a:cs typeface="+mn-cs"/>
        </a:defRPr>
      </a:lvl1pPr>
      <a:lvl2pPr marL="674688" indent="-2587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2060"/>
          </a:solidFill>
          <a:latin typeface="Georgia" pitchFamily="18" charset="0"/>
          <a:ea typeface="+mn-ea"/>
          <a:cs typeface="+mn-cs"/>
        </a:defRPr>
      </a:lvl2pPr>
      <a:lvl3pPr marL="1039813" indent="-2079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Georgia" pitchFamily="18" charset="0"/>
          <a:ea typeface="+mn-ea"/>
          <a:cs typeface="+mn-cs"/>
        </a:defRPr>
      </a:lvl3pPr>
      <a:lvl4pPr marL="1455738" indent="-2079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2060"/>
          </a:solidFill>
          <a:latin typeface="Georgia" pitchFamily="18" charset="0"/>
          <a:ea typeface="+mn-ea"/>
          <a:cs typeface="+mn-cs"/>
        </a:defRPr>
      </a:lvl4pPr>
      <a:lvl5pPr marL="1871663" indent="-2079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2060"/>
          </a:solidFill>
          <a:latin typeface="Georgia" pitchFamily="18" charset="0"/>
          <a:ea typeface="+mn-ea"/>
          <a:cs typeface="+mn-cs"/>
        </a:defRPr>
      </a:lvl5pPr>
      <a:lvl6pPr marL="2288601" indent="-208054" algn="l" defTabSz="8322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4711" indent="-208054" algn="l" defTabSz="8322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0820" indent="-208054" algn="l" defTabSz="8322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6930" indent="-208054" algn="l" defTabSz="83221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2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110" algn="l" defTabSz="832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2219" algn="l" defTabSz="832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328" algn="l" defTabSz="832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4437" algn="l" defTabSz="832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0547" algn="l" defTabSz="832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656" algn="l" defTabSz="832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2766" algn="l" defTabSz="832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8874" algn="l" defTabSz="83221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1600" y="255588"/>
            <a:ext cx="9372600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214" tIns="41606" rIns="83214" bIns="416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685800"/>
            <a:ext cx="10287000" cy="503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214" tIns="41606" rIns="83214" bIns="416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5932488"/>
            <a:ext cx="2667000" cy="341312"/>
          </a:xfrm>
          <a:prstGeom prst="rect">
            <a:avLst/>
          </a:prstGeom>
        </p:spPr>
        <p:txBody>
          <a:bodyPr vert="horz" lIns="83214" tIns="41606" rIns="83214" bIns="41606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412702-2A4E-4A00-8FF6-385600E963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9/19/2018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5932488"/>
            <a:ext cx="3619500" cy="341312"/>
          </a:xfrm>
          <a:prstGeom prst="rect">
            <a:avLst/>
          </a:prstGeom>
        </p:spPr>
        <p:txBody>
          <a:bodyPr vert="horz" lIns="83214" tIns="41606" rIns="83214" bIns="41606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5932488"/>
            <a:ext cx="2667000" cy="341312"/>
          </a:xfrm>
          <a:prstGeom prst="rect">
            <a:avLst/>
          </a:prstGeom>
        </p:spPr>
        <p:txBody>
          <a:bodyPr vert="horz" lIns="83214" tIns="41606" rIns="83214" bIns="41606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C939D7-3309-4A60-A54E-7856ED0973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586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Georgia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8" charset="0"/>
        </a:defRPr>
      </a:lvl5pPr>
      <a:lvl6pPr marL="416069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6pPr>
      <a:lvl7pPr marL="832137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7pPr>
      <a:lvl8pPr marL="1248205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8pPr>
      <a:lvl9pPr marL="1664273" algn="ctr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9pPr>
    </p:titleStyle>
    <p:bodyStyle>
      <a:lvl1pPr marL="311119" indent="-31111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002060"/>
          </a:solidFill>
          <a:latin typeface="Georgia" pitchFamily="18" charset="0"/>
          <a:ea typeface="+mn-ea"/>
          <a:cs typeface="+mn-cs"/>
        </a:defRPr>
      </a:lvl1pPr>
      <a:lvl2pPr marL="674621" indent="-25873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002060"/>
          </a:solidFill>
          <a:latin typeface="Georgia" pitchFamily="18" charset="0"/>
          <a:ea typeface="+mn-ea"/>
          <a:cs typeface="+mn-cs"/>
        </a:defRPr>
      </a:lvl2pPr>
      <a:lvl3pPr marL="1039710" indent="-2079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002060"/>
          </a:solidFill>
          <a:latin typeface="Georgia" pitchFamily="18" charset="0"/>
          <a:ea typeface="+mn-ea"/>
          <a:cs typeface="+mn-cs"/>
        </a:defRPr>
      </a:lvl3pPr>
      <a:lvl4pPr marL="1455595" indent="-2079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2060"/>
          </a:solidFill>
          <a:latin typeface="Georgia" pitchFamily="18" charset="0"/>
          <a:ea typeface="+mn-ea"/>
          <a:cs typeface="+mn-cs"/>
        </a:defRPr>
      </a:lvl4pPr>
      <a:lvl5pPr marL="1871478" indent="-20794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002060"/>
          </a:solidFill>
          <a:latin typeface="Georgia" pitchFamily="18" charset="0"/>
          <a:ea typeface="+mn-ea"/>
          <a:cs typeface="+mn-cs"/>
        </a:defRPr>
      </a:lvl5pPr>
      <a:lvl6pPr marL="2288375" indent="-208033" algn="l" defTabSz="8321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4444" indent="-208033" algn="l" defTabSz="8321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20512" indent="-208033" algn="l" defTabSz="8321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6582" indent="-208033" algn="l" defTabSz="832137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2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69" algn="l" defTabSz="832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32137" algn="l" defTabSz="832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205" algn="l" defTabSz="832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4273" algn="l" defTabSz="832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80342" algn="l" defTabSz="832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410" algn="l" defTabSz="832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12479" algn="l" defTabSz="832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28546" algn="l" defTabSz="8321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12" Type="http://schemas.openxmlformats.org/officeDocument/2006/relationships/image" Target="../media/image19.JP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Users\pranav.parikh\Desktop\SRM2014\Plotter.mp4" TargetMode="Externa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ACDD"/>
            </a:gs>
            <a:gs pos="41000">
              <a:schemeClr val="tx2">
                <a:lumMod val="37000"/>
              </a:schemeClr>
            </a:gs>
            <a:gs pos="0">
              <a:srgbClr val="8488C4"/>
            </a:gs>
            <a:gs pos="85000">
              <a:schemeClr val="accent1">
                <a:lumMod val="75000"/>
              </a:schemeClr>
            </a:gs>
            <a:gs pos="100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 idx="4294967295"/>
          </p:nvPr>
        </p:nvSpPr>
        <p:spPr>
          <a:xfrm>
            <a:off x="1295400" y="2133600"/>
            <a:ext cx="9182100" cy="19192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Aft>
                <a:spcPct val="300000"/>
              </a:spcAft>
            </a:pPr>
            <a:r>
              <a:rPr lang="en-IN" dirty="0"/>
              <a:t>Challenges and Solutions for Developing </a:t>
            </a:r>
            <a:r>
              <a:rPr lang="en-IN" dirty="0" smtClean="0"/>
              <a:t>Urban Housing </a:t>
            </a:r>
            <a:r>
              <a:rPr lang="en-IN" dirty="0"/>
              <a:t>Projects </a:t>
            </a:r>
            <a:r>
              <a:rPr lang="en-US" sz="3400" dirty="0" smtClean="0">
                <a:solidFill>
                  <a:schemeClr val="bg1"/>
                </a:solidFill>
              </a:rPr>
              <a:t/>
            </a:r>
            <a:br>
              <a:rPr lang="en-US" sz="3400" dirty="0" smtClean="0">
                <a:solidFill>
                  <a:schemeClr val="bg1"/>
                </a:solidFill>
              </a:rPr>
            </a:br>
            <a:r>
              <a:rPr lang="en-US" sz="1800" dirty="0" smtClean="0"/>
              <a:t>By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1800" dirty="0" smtClean="0"/>
              <a:t>Arun Kashikar</a:t>
            </a:r>
            <a:br>
              <a:rPr lang="en-US" sz="1800" dirty="0" smtClean="0"/>
            </a:br>
            <a:r>
              <a:rPr lang="en-US" sz="1800" dirty="0" smtClean="0"/>
              <a:t>20 Sept 2018</a:t>
            </a:r>
            <a:endParaRPr lang="en-IN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9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43273"/>
            <a:ext cx="8165233" cy="501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Glass Fiber Reinforced Gypsum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805542"/>
            <a:ext cx="4978400" cy="46046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" y="805542"/>
            <a:ext cx="6139543" cy="46046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3" t="1743" r="7585"/>
          <a:stretch/>
        </p:blipFill>
        <p:spPr bwMode="auto">
          <a:xfrm>
            <a:off x="8255000" y="3522140"/>
            <a:ext cx="3048000" cy="275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1230"/>
            <a:ext cx="6792058" cy="64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8" y="5311105"/>
            <a:ext cx="5550144" cy="78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50105"/>
            <a:ext cx="3681779" cy="152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1913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cs typeface="Times New Roman" pitchFamily="18" charset="0"/>
              </a:rPr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16" y="1371600"/>
            <a:ext cx="10287000" cy="3429000"/>
          </a:xfrm>
        </p:spPr>
        <p:txBody>
          <a:bodyPr/>
          <a:lstStyle/>
          <a:p>
            <a:pPr marL="426705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/>
              </a:rPr>
              <a:t>Availability </a:t>
            </a:r>
            <a:r>
              <a:rPr lang="en-US" b="1" dirty="0" smtClean="0">
                <a:latin typeface="Calibri"/>
              </a:rPr>
              <a:t>of utilities </a:t>
            </a:r>
            <a:r>
              <a:rPr lang="en-US" b="1" dirty="0">
                <a:latin typeface="Calibri"/>
              </a:rPr>
              <a:t>like water, electricity and Drainage in nearby vicinity</a:t>
            </a:r>
          </a:p>
          <a:p>
            <a:pPr marL="426705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/>
              </a:rPr>
              <a:t>Availability of Garbage disposal arrangement  </a:t>
            </a:r>
          </a:p>
          <a:p>
            <a:pPr marL="426705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/>
              </a:rPr>
              <a:t>Disposal of excess treated STP water </a:t>
            </a:r>
          </a:p>
          <a:p>
            <a:pPr marL="426705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latin typeface="Calibri"/>
              </a:rPr>
              <a:t>Availability of city Roads to accommodate </a:t>
            </a:r>
            <a:r>
              <a:rPr lang="en-US" b="1" dirty="0" smtClean="0">
                <a:latin typeface="Calibri"/>
              </a:rPr>
              <a:t>growth</a:t>
            </a:r>
            <a:endParaRPr lang="en-US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76971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5201" y="132825"/>
            <a:ext cx="7298006" cy="597111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 smtClean="0">
                <a:latin typeface="Calisto MT" pitchFamily="18" charset="0"/>
              </a:rPr>
              <a:t>Smart Homes …..</a:t>
            </a:r>
            <a:endParaRPr lang="en-US" b="0" dirty="0">
              <a:solidFill>
                <a:schemeClr val="tx1"/>
              </a:solidFill>
              <a:latin typeface="Calisto MT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803400" y="4622800"/>
            <a:ext cx="7680960" cy="853440"/>
          </a:xfrm>
          <a:prstGeom prst="rect">
            <a:avLst/>
          </a:prstGeom>
        </p:spPr>
        <p:txBody>
          <a:bodyPr vert="horz" lIns="85344" tIns="42672" rIns="85344" bIns="42672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Char char="•"/>
              <a:defRPr sz="1600" b="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67" b="1" dirty="0">
                <a:solidFill>
                  <a:schemeClr val="tx1"/>
                </a:solidFill>
                <a:latin typeface="Calisto MT" pitchFamily="18" charset="0"/>
              </a:rPr>
              <a:t>The specific preferences of Smart Homes feature varies quite widely both within and across families</a:t>
            </a:r>
          </a:p>
        </p:txBody>
      </p:sp>
      <p:sp>
        <p:nvSpPr>
          <p:cNvPr id="15" name="Rectangular Callout 14"/>
          <p:cNvSpPr/>
          <p:nvPr/>
        </p:nvSpPr>
        <p:spPr>
          <a:xfrm>
            <a:off x="5874204" y="1996020"/>
            <a:ext cx="1457633" cy="426720"/>
          </a:xfrm>
          <a:prstGeom prst="wedgeRectCallout">
            <a:avLst>
              <a:gd name="adj1" fmla="val -32937"/>
              <a:gd name="adj2" fmla="val 95527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/>
          <p:cNvSpPr/>
          <p:nvPr/>
        </p:nvSpPr>
        <p:spPr>
          <a:xfrm>
            <a:off x="5499031" y="1280160"/>
            <a:ext cx="1832807" cy="426720"/>
          </a:xfrm>
          <a:prstGeom prst="wedgeRectCallout">
            <a:avLst>
              <a:gd name="adj1" fmla="val -9302"/>
              <a:gd name="adj2" fmla="val 10103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/>
          <p:cNvSpPr/>
          <p:nvPr/>
        </p:nvSpPr>
        <p:spPr>
          <a:xfrm>
            <a:off x="3863270" y="1782660"/>
            <a:ext cx="1832807" cy="426720"/>
          </a:xfrm>
          <a:prstGeom prst="wedgeRectCallout">
            <a:avLst>
              <a:gd name="adj1" fmla="val -31516"/>
              <a:gd name="adj2" fmla="val 102867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ular Callout 18"/>
          <p:cNvSpPr/>
          <p:nvPr/>
        </p:nvSpPr>
        <p:spPr>
          <a:xfrm>
            <a:off x="1888222" y="1624668"/>
            <a:ext cx="1832807" cy="426720"/>
          </a:xfrm>
          <a:prstGeom prst="wedgeRectCallout">
            <a:avLst>
              <a:gd name="adj1" fmla="val -8448"/>
              <a:gd name="adj2" fmla="val 101032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71911" y="1680037"/>
            <a:ext cx="1849119" cy="32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93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Entertainment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46958" y="1838028"/>
            <a:ext cx="1849119" cy="32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93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Convenience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499031" y="1335528"/>
            <a:ext cx="1849119" cy="32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93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Comfort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74205" y="2039083"/>
            <a:ext cx="1473945" cy="32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93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Safety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7580433" y="1624668"/>
            <a:ext cx="1832807" cy="426720"/>
          </a:xfrm>
          <a:prstGeom prst="wedgeRectCallout">
            <a:avLst>
              <a:gd name="adj1" fmla="val -8448"/>
              <a:gd name="adj2" fmla="val 101032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564121" y="1680037"/>
            <a:ext cx="1849119" cy="32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93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Conservation</a:t>
            </a:r>
          </a:p>
        </p:txBody>
      </p:sp>
      <p:pic>
        <p:nvPicPr>
          <p:cNvPr id="26" name="Picture 3" descr="\\192.168.40.2\Internal Project\Surmount\Powerpoint Presentation\TataHousing Presentation\Client file\Links\iStock_000019497746X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827815"/>
            <a:ext cx="2168247" cy="1491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\\192.168.40.2\Internal Project\Surmount\Powerpoint Presentation\TataHousing Presentation\Client file\Links\iStock_000051986218XX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939" y="2828128"/>
            <a:ext cx="2066672" cy="1498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\\192.168.40.2\Internal Project\Surmount\Powerpoint Presentation\TataHousing Presentation\Client file\Links\iStock_000017507571XXX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539" y="2844800"/>
            <a:ext cx="2035019" cy="147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\\192.168.40.2\Internal Project\Surmount\Powerpoint Presentation\TataHousing Presentation\Client file\Links\iStock_000020608236XX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211" y="2844800"/>
            <a:ext cx="2106990" cy="14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1657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C:\Users\AMPC\Desktop\godrej properties\1_Intr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94" t="7956" r="3670" b="1825"/>
          <a:stretch/>
        </p:blipFill>
        <p:spPr bwMode="auto">
          <a:xfrm>
            <a:off x="1447800" y="924560"/>
            <a:ext cx="8520176" cy="5191760"/>
          </a:xfrm>
          <a:prstGeom prst="rect">
            <a:avLst/>
          </a:prstGeom>
          <a:noFill/>
        </p:spPr>
      </p:pic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893169" cy="597111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cs typeface="Times New Roman" pitchFamily="18" charset="0"/>
              </a:rPr>
              <a:t>Smart Lighting System</a:t>
            </a:r>
          </a:p>
        </p:txBody>
      </p:sp>
    </p:spTree>
    <p:extLst>
      <p:ext uri="{BB962C8B-B14F-4D97-AF65-F5344CB8AC3E}">
        <p14:creationId xmlns:p14="http://schemas.microsoft.com/office/powerpoint/2010/main" val="403637290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MPC\Desktop\godrej properties\1_Intr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34" t="6917" r="2380" b="393"/>
          <a:stretch/>
        </p:blipFill>
        <p:spPr bwMode="auto">
          <a:xfrm>
            <a:off x="1455929" y="924560"/>
            <a:ext cx="8526272" cy="5194659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6893169" cy="597111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cs typeface="Times New Roman" pitchFamily="18" charset="0"/>
              </a:rPr>
              <a:t>Smart Lifts</a:t>
            </a:r>
          </a:p>
        </p:txBody>
      </p:sp>
    </p:spTree>
    <p:extLst>
      <p:ext uri="{BB962C8B-B14F-4D97-AF65-F5344CB8AC3E}">
        <p14:creationId xmlns:p14="http://schemas.microsoft.com/office/powerpoint/2010/main" val="1260078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MPC\Desktop\godrej properties\1_Intr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82" t="7998" r="4079" b="1334"/>
          <a:stretch/>
        </p:blipFill>
        <p:spPr bwMode="auto">
          <a:xfrm>
            <a:off x="1447800" y="924560"/>
            <a:ext cx="8534400" cy="5164616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893169" cy="597111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cs typeface="Times New Roman" pitchFamily="18" charset="0"/>
              </a:rPr>
              <a:t>Integrated Apartment</a:t>
            </a:r>
          </a:p>
        </p:txBody>
      </p:sp>
    </p:spTree>
    <p:extLst>
      <p:ext uri="{BB962C8B-B14F-4D97-AF65-F5344CB8AC3E}">
        <p14:creationId xmlns:p14="http://schemas.microsoft.com/office/powerpoint/2010/main" val="16773238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MPC\Desktop\godrej properties\1_Intr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42" t="8000" r="2586"/>
          <a:stretch/>
        </p:blipFill>
        <p:spPr bwMode="auto">
          <a:xfrm>
            <a:off x="1447800" y="924560"/>
            <a:ext cx="8534400" cy="5172538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6893169" cy="597111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cs typeface="Times New Roman" pitchFamily="18" charset="0"/>
              </a:rPr>
              <a:t>Fountains and Amenities</a:t>
            </a:r>
          </a:p>
        </p:txBody>
      </p:sp>
    </p:spTree>
    <p:extLst>
      <p:ext uri="{BB962C8B-B14F-4D97-AF65-F5344CB8AC3E}">
        <p14:creationId xmlns:p14="http://schemas.microsoft.com/office/powerpoint/2010/main" val="10864134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893169" cy="597111"/>
          </a:xfrm>
        </p:spPr>
        <p:txBody>
          <a:bodyPr/>
          <a:lstStyle/>
          <a:p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cs typeface="Times New Roman" pitchFamily="18" charset="0"/>
              </a:rPr>
              <a:t>Parking </a:t>
            </a:r>
            <a:r>
              <a:rPr lang="en-US" b="1" dirty="0" err="1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cs typeface="Times New Roman" pitchFamily="18" charset="0"/>
              </a:rPr>
              <a:t>controll</a:t>
            </a:r>
            <a:endParaRPr lang="en-US" b="1" dirty="0">
              <a:solidFill>
                <a:schemeClr val="bg2">
                  <a:lumMod val="90000"/>
                </a:schemeClr>
              </a:solidFill>
              <a:latin typeface="Calisto MT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MPC\Desktop\godrej properties\1_Intr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2" t="9321" r="6443" b="77"/>
          <a:stretch/>
        </p:blipFill>
        <p:spPr bwMode="auto">
          <a:xfrm>
            <a:off x="1447800" y="877824"/>
            <a:ext cx="8508623" cy="5238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2182262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cs typeface="Times New Roman" pitchFamily="18" charset="0"/>
              </a:rPr>
              <a:t>Connectivity and  missing </a:t>
            </a:r>
            <a:r>
              <a:rPr lang="en-US" b="1" dirty="0" err="1" smtClean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cs typeface="Times New Roman" pitchFamily="18" charset="0"/>
              </a:rPr>
              <a:t>standardisation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518" y="914400"/>
            <a:ext cx="10388082" cy="4800600"/>
          </a:xfrm>
        </p:spPr>
        <p:txBody>
          <a:bodyPr/>
          <a:lstStyle/>
          <a:p>
            <a:pPr marL="426705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Internet Availability:</a:t>
            </a:r>
          </a:p>
          <a:p>
            <a:pPr marL="853410" lvl="1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Connectivity and reliability </a:t>
            </a:r>
          </a:p>
          <a:p>
            <a:pPr marL="853410" lvl="1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/>
              </a:rPr>
              <a:t>Bandwidth</a:t>
            </a:r>
          </a:p>
          <a:p>
            <a:pPr marL="426705" lvl="1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/>
              </a:rPr>
              <a:t>Large </a:t>
            </a:r>
            <a:r>
              <a:rPr lang="en-US" sz="2000" b="1" dirty="0">
                <a:latin typeface="Calibri"/>
              </a:rPr>
              <a:t>variety of devices, link layer technology and protocols</a:t>
            </a:r>
          </a:p>
          <a:p>
            <a:pPr marL="426705" lvl="1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/>
              </a:rPr>
              <a:t>Real-time </a:t>
            </a:r>
            <a:r>
              <a:rPr lang="en-US" sz="2000" b="1" dirty="0">
                <a:latin typeface="Calibri"/>
              </a:rPr>
              <a:t>seamless connections among  </a:t>
            </a:r>
            <a:r>
              <a:rPr lang="en-US" sz="2000" b="1" dirty="0" smtClean="0">
                <a:latin typeface="Calibri"/>
              </a:rPr>
              <a:t>various sensors and large </a:t>
            </a:r>
            <a:r>
              <a:rPr lang="en-US" sz="2000" b="1" dirty="0">
                <a:latin typeface="Calibri"/>
              </a:rPr>
              <a:t>number of heterogamous devices is a challenge  </a:t>
            </a:r>
            <a:endParaRPr lang="en-US" sz="2000" b="1" dirty="0" smtClean="0">
              <a:latin typeface="Calibri"/>
            </a:endParaRPr>
          </a:p>
          <a:p>
            <a:pPr marL="426705" lvl="1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Interoperability</a:t>
            </a:r>
          </a:p>
          <a:p>
            <a:pPr marL="426705" lvl="1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Most devices cannot share information and instructions with each other as there is no common protocol or real open </a:t>
            </a:r>
            <a:r>
              <a:rPr lang="en-US" sz="2000" b="1" dirty="0" smtClean="0">
                <a:latin typeface="Calibri"/>
              </a:rPr>
              <a:t>system</a:t>
            </a:r>
            <a:endParaRPr lang="en-US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58183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cs typeface="Times New Roman" pitchFamily="18" charset="0"/>
              </a:rPr>
              <a:t>Owning and 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cs typeface="Times New Roman" pitchFamily="18" charset="0"/>
              </a:rPr>
              <a:t>O</a:t>
            </a:r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cs typeface="Times New Roman" pitchFamily="18" charset="0"/>
              </a:rPr>
              <a:t>perating Cost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16" y="1371600"/>
            <a:ext cx="10419184" cy="3810000"/>
          </a:xfrm>
        </p:spPr>
        <p:txBody>
          <a:bodyPr/>
          <a:lstStyle/>
          <a:p>
            <a:pPr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Cost of IOT enabled systems and devices:</a:t>
            </a:r>
          </a:p>
          <a:p>
            <a:pPr marL="853410" lvl="1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Owning and operating, maintenance cost is still very high in </a:t>
            </a:r>
            <a:r>
              <a:rPr lang="en-US" sz="2000" b="1" dirty="0" smtClean="0">
                <a:latin typeface="Calibri"/>
              </a:rPr>
              <a:t>India</a:t>
            </a:r>
          </a:p>
          <a:p>
            <a:pPr marL="853410" lvl="1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/>
              </a:rPr>
              <a:t>Any change in device need customization by service provider making it even costlier</a:t>
            </a:r>
          </a:p>
          <a:p>
            <a:pPr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Awareness</a:t>
            </a:r>
          </a:p>
          <a:p>
            <a:pPr marL="853410" lvl="1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Lower level of awareness on IOT or smart devices due to lack of vendor </a:t>
            </a:r>
            <a:r>
              <a:rPr lang="en-US" sz="2000" b="1" dirty="0" smtClean="0">
                <a:latin typeface="Calibri"/>
              </a:rPr>
              <a:t>activity increases cost further limiting availability</a:t>
            </a:r>
          </a:p>
          <a:p>
            <a:pPr marL="489872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Calibri"/>
              </a:rPr>
              <a:t>Low level of adaptation by consumer</a:t>
            </a:r>
            <a:endParaRPr lang="en-US" sz="24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936130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961" t="23959" r="22473" b="14676"/>
          <a:stretch/>
        </p:blipFill>
        <p:spPr>
          <a:xfrm>
            <a:off x="1322881" y="838199"/>
            <a:ext cx="8811719" cy="519102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1600200" y="0"/>
            <a:ext cx="8001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214" tIns="41606" rIns="83214" bIns="4160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</a:defRPr>
            </a:lvl5pPr>
            <a:lvl6pPr marL="416069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832137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248205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664273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300000"/>
              </a:spcAft>
            </a:pPr>
            <a:r>
              <a:rPr lang="en-US" sz="3400" dirty="0" smtClean="0"/>
              <a:t>Huge latent demand for housing in India</a:t>
            </a: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14147679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cs typeface="Times New Roman" pitchFamily="18" charset="0"/>
              </a:rPr>
              <a:t>Smart Infrastructure availability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16" y="1371600"/>
            <a:ext cx="10419184" cy="3733800"/>
          </a:xfrm>
        </p:spPr>
        <p:txBody>
          <a:bodyPr/>
          <a:lstStyle/>
          <a:p>
            <a:pPr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Availability of Smart Infrastructure </a:t>
            </a:r>
          </a:p>
          <a:p>
            <a:pPr marL="853410" lvl="1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Smart Power Grid</a:t>
            </a:r>
          </a:p>
          <a:p>
            <a:pPr marL="853410" lvl="1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Smart Drainage system</a:t>
            </a:r>
          </a:p>
          <a:p>
            <a:pPr marL="853410" lvl="1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Smart Water Supply</a:t>
            </a:r>
          </a:p>
          <a:p>
            <a:pPr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Lack of skilled Resource:</a:t>
            </a:r>
          </a:p>
          <a:p>
            <a:pPr marL="853410" lvl="1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Skilled resource is not available </a:t>
            </a:r>
            <a:r>
              <a:rPr lang="en-US" sz="2000" b="1" dirty="0" smtClean="0">
                <a:latin typeface="Calibri"/>
              </a:rPr>
              <a:t>abundantly</a:t>
            </a:r>
          </a:p>
          <a:p>
            <a:pPr marL="853410" lvl="1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User cannot setup himself if </a:t>
            </a:r>
            <a:r>
              <a:rPr lang="en-US" sz="2000" b="1" dirty="0" smtClean="0">
                <a:latin typeface="Calibri"/>
              </a:rPr>
              <a:t>device </a:t>
            </a:r>
            <a:r>
              <a:rPr lang="en-US" sz="2000" b="1" dirty="0">
                <a:latin typeface="Calibri"/>
              </a:rPr>
              <a:t>brand or model is changed. 	</a:t>
            </a:r>
          </a:p>
        </p:txBody>
      </p:sp>
    </p:spTree>
    <p:extLst>
      <p:ext uri="{BB962C8B-B14F-4D97-AF65-F5344CB8AC3E}">
        <p14:creationId xmlns:p14="http://schemas.microsoft.com/office/powerpoint/2010/main" val="41939810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90000"/>
                  </a:schemeClr>
                </a:solidFill>
                <a:latin typeface="Calisto MT" pitchFamily="18" charset="0"/>
                <a:cs typeface="Times New Roman" pitchFamily="18" charset="0"/>
              </a:rPr>
              <a:t>Cyber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416" y="1371600"/>
            <a:ext cx="10419184" cy="3733800"/>
          </a:xfrm>
        </p:spPr>
        <p:txBody>
          <a:bodyPr/>
          <a:lstStyle/>
          <a:p>
            <a:pPr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Cybersecurity:</a:t>
            </a:r>
          </a:p>
          <a:p>
            <a:pPr marL="853410" lvl="1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latin typeface="Calibri"/>
              </a:rPr>
              <a:t>As smart home systems are interconnected wirelessly, there is risk of hacking into home </a:t>
            </a:r>
            <a:r>
              <a:rPr lang="en-US" sz="2000" b="1" dirty="0" smtClean="0">
                <a:latin typeface="Calibri"/>
              </a:rPr>
              <a:t>infrastructure</a:t>
            </a:r>
            <a:endParaRPr lang="en-US" sz="2000" b="1" dirty="0">
              <a:latin typeface="Calibri"/>
            </a:endParaRPr>
          </a:p>
          <a:p>
            <a:pPr marL="853410" lvl="1" indent="-42670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alibri"/>
              </a:rPr>
              <a:t>Camera inside house prone to compromise privacy </a:t>
            </a:r>
            <a:endParaRPr lang="en-US" sz="20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6650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2800" y="2819400"/>
            <a:ext cx="4091675" cy="523210"/>
          </a:xfrm>
          <a:prstGeom prst="rect">
            <a:avLst/>
          </a:prstGeom>
          <a:noFill/>
        </p:spPr>
        <p:txBody>
          <a:bodyPr wrap="square" lIns="91431" tIns="45715" rIns="91431" bIns="45715">
            <a:spAutoFit/>
          </a:bodyPr>
          <a:lstStyle/>
          <a:p>
            <a:pPr marL="342900" indent="-342900" algn="ctr" eaLnBrk="0" hangingPunct="0">
              <a:defRPr/>
            </a:pPr>
            <a:r>
              <a:rPr lang="en-US" sz="2800" b="1" dirty="0" smtClean="0">
                <a:latin typeface="Calisto MT" panose="02040603050505030304" pitchFamily="18" charset="0"/>
                <a:ea typeface="+mj-ea"/>
                <a:cs typeface="+mj-cs"/>
              </a:rPr>
              <a:t>Thank you</a:t>
            </a:r>
            <a:endParaRPr lang="en-US" sz="2800" b="1" dirty="0">
              <a:latin typeface="Calisto MT" panose="020406030505050303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492160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00200" y="0"/>
            <a:ext cx="8001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214" tIns="41606" rIns="83214" bIns="4160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</a:defRPr>
            </a:lvl5pPr>
            <a:lvl6pPr marL="416069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832137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248205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664273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300000"/>
              </a:spcAft>
            </a:pPr>
            <a:r>
              <a:rPr lang="en-US" sz="3400" dirty="0" smtClean="0"/>
              <a:t>Drivers – Growth of  housing demand</a:t>
            </a:r>
            <a:endParaRPr lang="en-IN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60" t="22917" r="17789" b="12500"/>
          <a:stretch/>
        </p:blipFill>
        <p:spPr>
          <a:xfrm>
            <a:off x="1278193" y="914400"/>
            <a:ext cx="9026012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7905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600200" y="0"/>
            <a:ext cx="8001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214" tIns="41606" rIns="83214" bIns="41606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</a:defRPr>
            </a:lvl5pPr>
            <a:lvl6pPr marL="416069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832137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248205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664273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ct val="300000"/>
              </a:spcAft>
            </a:pPr>
            <a:r>
              <a:rPr lang="en-US" sz="3400" dirty="0" smtClean="0"/>
              <a:t>Housing growth to be Volume Led</a:t>
            </a:r>
            <a:endParaRPr lang="en-IN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375" t="23178" r="16617" b="7292"/>
          <a:stretch/>
        </p:blipFill>
        <p:spPr>
          <a:xfrm>
            <a:off x="1447800" y="914400"/>
            <a:ext cx="861659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4345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9115" y="110914"/>
            <a:ext cx="10653346" cy="597111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latin typeface="Calisto MT" panose="02040603050505030304" pitchFamily="18" charset="0"/>
              </a:rPr>
              <a:t>Conventional Technology</a:t>
            </a:r>
            <a:endParaRPr lang="en-US" sz="2800" dirty="0">
              <a:latin typeface="Calisto MT" panose="02040603050505030304" pitchFamily="18" charset="0"/>
            </a:endParaRPr>
          </a:p>
        </p:txBody>
      </p:sp>
      <p:sp>
        <p:nvSpPr>
          <p:cNvPr id="2" name="AutoShape 2" descr="http://files.propertywala.com/photos/eb/J290626611.construction-site-photo.225003l.jpg"/>
          <p:cNvSpPr>
            <a:spLocks noChangeAspect="1" noChangeArrowheads="1"/>
          </p:cNvSpPr>
          <p:nvPr/>
        </p:nvSpPr>
        <p:spPr bwMode="auto">
          <a:xfrm>
            <a:off x="73269" y="-127423"/>
            <a:ext cx="351692" cy="284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7" name="Picture 3" descr="D:\Group-chairmen-review\J290626611.construction-site-photo.225003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8000"/>
                    </a14:imgEffect>
                    <a14:imgEffect>
                      <a14:colorTemperature colorTemp="7375"/>
                    </a14:imgEffect>
                    <a14:imgEffect>
                      <a14:saturation sat="300000"/>
                    </a14:imgEffect>
                    <a14:imgEffect>
                      <a14:brightnessContrast bright="4000" contrast="-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81" r="8840" b="8760"/>
          <a:stretch/>
        </p:blipFill>
        <p:spPr bwMode="auto">
          <a:xfrm>
            <a:off x="533400" y="838200"/>
            <a:ext cx="10703954" cy="515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08148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6482A897-8812-4907-8A76-99AEA2EBC845}" type="slidenum">
              <a:rPr lang="en-US" sz="1400" smtClean="0">
                <a:latin typeface="Arial" charset="0"/>
              </a:rPr>
              <a:pPr/>
              <a:t>6</a:t>
            </a:fld>
            <a:endParaRPr lang="en-US" sz="1400" dirty="0" smtClean="0">
              <a:latin typeface="Arial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9231923" cy="59711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800" dirty="0" smtClean="0">
                <a:latin typeface="Calisto MT" panose="02040603050505030304" pitchFamily="18" charset="0"/>
              </a:rPr>
              <a:t>Reinforced Concrete Hollow Block with Precast Slab</a:t>
            </a:r>
            <a:endParaRPr lang="en-IN" sz="2800" dirty="0">
              <a:latin typeface="Calisto MT" panose="02040603050505030304" pitchFamily="18" charset="0"/>
            </a:endParaRPr>
          </a:p>
        </p:txBody>
      </p:sp>
      <p:pic>
        <p:nvPicPr>
          <p:cNvPr id="7" name="Picture 6" descr="Description: Description: D:\award\CW award\2012-07-11 10.57.2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3699367"/>
            <a:ext cx="4341373" cy="2389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escription: Description: D:\award\CW award\DSC_448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9" t="14286" r="301" b="-849"/>
          <a:stretch/>
        </p:blipFill>
        <p:spPr bwMode="auto">
          <a:xfrm>
            <a:off x="7675693" y="3656889"/>
            <a:ext cx="3698613" cy="248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21287" t="16231" r="44502" b="17513"/>
          <a:stretch/>
        </p:blipFill>
        <p:spPr>
          <a:xfrm>
            <a:off x="64540" y="866155"/>
            <a:ext cx="4797068" cy="5223134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17" y="715790"/>
            <a:ext cx="6411013" cy="316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pranav.parikh\Pictures\Precast Plant\Camera\20140410_1542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3" y="838200"/>
            <a:ext cx="11379200" cy="525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236976" y="5257800"/>
            <a:ext cx="81930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222" tIns="41611" rIns="83222" bIns="4161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eaLnBrk="0" hangingPunct="0">
              <a:defRPr sz="320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  <a:lvl2pPr algn="ctr" eaLnBrk="0" hangingPunct="0">
              <a:defRPr sz="3600">
                <a:solidFill>
                  <a:schemeClr val="bg1"/>
                </a:solidFill>
                <a:latin typeface="Georgia" pitchFamily="18" charset="0"/>
              </a:defRPr>
            </a:lvl2pPr>
            <a:lvl3pPr algn="ctr" eaLnBrk="0" hangingPunct="0">
              <a:defRPr sz="3600">
                <a:solidFill>
                  <a:schemeClr val="bg1"/>
                </a:solidFill>
                <a:latin typeface="Georgia" pitchFamily="18" charset="0"/>
              </a:defRPr>
            </a:lvl3pPr>
            <a:lvl4pPr algn="ctr" eaLnBrk="0" hangingPunct="0">
              <a:defRPr sz="3600">
                <a:solidFill>
                  <a:schemeClr val="bg1"/>
                </a:solidFill>
                <a:latin typeface="Georgia" pitchFamily="18" charset="0"/>
              </a:defRPr>
            </a:lvl4pPr>
            <a:lvl5pPr algn="ctr" eaLnBrk="0" hangingPunct="0">
              <a:defRPr sz="3600">
                <a:solidFill>
                  <a:schemeClr val="bg1"/>
                </a:solidFill>
                <a:latin typeface="Georgia" pitchFamily="18" charset="0"/>
              </a:defRPr>
            </a:lvl5pPr>
            <a:lvl6pPr marL="416110" algn="ctr" fontAlgn="base">
              <a:spcBef>
                <a:spcPct val="0"/>
              </a:spcBef>
              <a:spcAft>
                <a:spcPct val="0"/>
              </a:spcAft>
              <a:defRPr sz="4000"/>
            </a:lvl6pPr>
            <a:lvl7pPr marL="832219" algn="ctr" fontAlgn="base">
              <a:spcBef>
                <a:spcPct val="0"/>
              </a:spcBef>
              <a:spcAft>
                <a:spcPct val="0"/>
              </a:spcAft>
              <a:defRPr sz="4000"/>
            </a:lvl7pPr>
            <a:lvl8pPr marL="1248328" algn="ctr" fontAlgn="base">
              <a:spcBef>
                <a:spcPct val="0"/>
              </a:spcBef>
              <a:spcAft>
                <a:spcPct val="0"/>
              </a:spcAft>
              <a:defRPr sz="4000"/>
            </a:lvl8pPr>
            <a:lvl9pPr marL="1664437" algn="ctr" fontAlgn="base">
              <a:spcBef>
                <a:spcPct val="0"/>
              </a:spcBef>
              <a:spcAft>
                <a:spcPct val="0"/>
              </a:spcAft>
              <a:defRPr sz="4000"/>
            </a:lvl9pPr>
          </a:lstStyle>
          <a:p>
            <a:r>
              <a:rPr lang="en-US" dirty="0"/>
              <a:t>Factory Set up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90600" y="76200"/>
            <a:ext cx="9231923" cy="59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8" charset="0"/>
              </a:defRPr>
            </a:lvl5pPr>
            <a:lvl6pPr marL="41611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6pPr>
            <a:lvl7pPr marL="832219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7pPr>
            <a:lvl8pPr marL="1248328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8pPr>
            <a:lvl9pPr marL="1664437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2800" dirty="0" smtClean="0">
                <a:latin typeface="Calisto MT" panose="02040603050505030304" pitchFamily="18" charset="0"/>
              </a:rPr>
              <a:t>Precast Technology</a:t>
            </a:r>
            <a:endParaRPr lang="en-IN" sz="2800" dirty="0"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293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1443352" y="204713"/>
            <a:ext cx="88449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222" tIns="41611" rIns="83222" bIns="41611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3200">
                <a:solidFill>
                  <a:schemeClr val="bg1"/>
                </a:solidFill>
                <a:latin typeface="Georgia" pitchFamily="18" charset="0"/>
                <a:ea typeface="+mj-ea"/>
                <a:cs typeface="+mj-cs"/>
              </a:defRPr>
            </a:lvl1pPr>
            <a:lvl2pPr algn="ctr" eaLnBrk="0" hangingPunct="0">
              <a:defRPr sz="3600">
                <a:solidFill>
                  <a:schemeClr val="bg1"/>
                </a:solidFill>
                <a:latin typeface="Georgia" pitchFamily="18" charset="0"/>
              </a:defRPr>
            </a:lvl2pPr>
            <a:lvl3pPr algn="ctr" eaLnBrk="0" hangingPunct="0">
              <a:defRPr sz="3600">
                <a:solidFill>
                  <a:schemeClr val="bg1"/>
                </a:solidFill>
                <a:latin typeface="Georgia" pitchFamily="18" charset="0"/>
              </a:defRPr>
            </a:lvl3pPr>
            <a:lvl4pPr algn="ctr" eaLnBrk="0" hangingPunct="0">
              <a:defRPr sz="3600">
                <a:solidFill>
                  <a:schemeClr val="bg1"/>
                </a:solidFill>
                <a:latin typeface="Georgia" pitchFamily="18" charset="0"/>
              </a:defRPr>
            </a:lvl4pPr>
            <a:lvl5pPr algn="ctr" eaLnBrk="0" hangingPunct="0">
              <a:defRPr sz="3600">
                <a:solidFill>
                  <a:schemeClr val="bg1"/>
                </a:solidFill>
                <a:latin typeface="Georgia" pitchFamily="18" charset="0"/>
              </a:defRPr>
            </a:lvl5pPr>
            <a:lvl6pPr marL="416110" algn="ctr" fontAlgn="base">
              <a:spcBef>
                <a:spcPct val="0"/>
              </a:spcBef>
              <a:spcAft>
                <a:spcPct val="0"/>
              </a:spcAft>
              <a:defRPr sz="4000"/>
            </a:lvl6pPr>
            <a:lvl7pPr marL="832219" algn="ctr" fontAlgn="base">
              <a:spcBef>
                <a:spcPct val="0"/>
              </a:spcBef>
              <a:spcAft>
                <a:spcPct val="0"/>
              </a:spcAft>
              <a:defRPr sz="4000"/>
            </a:lvl7pPr>
            <a:lvl8pPr marL="1248328" algn="ctr" fontAlgn="base">
              <a:spcBef>
                <a:spcPct val="0"/>
              </a:spcBef>
              <a:spcAft>
                <a:spcPct val="0"/>
              </a:spcAft>
              <a:defRPr sz="4000"/>
            </a:lvl8pPr>
            <a:lvl9pPr marL="1664437" algn="ctr" fontAlgn="base">
              <a:spcBef>
                <a:spcPct val="0"/>
              </a:spcBef>
              <a:spcAft>
                <a:spcPct val="0"/>
              </a:spcAft>
              <a:defRPr sz="4000"/>
            </a:lvl9pPr>
          </a:lstStyle>
          <a:p>
            <a:r>
              <a:rPr lang="en-US" dirty="0"/>
              <a:t>Element casting in precast factory…..</a:t>
            </a:r>
          </a:p>
        </p:txBody>
      </p:sp>
      <p:pic>
        <p:nvPicPr>
          <p:cNvPr id="30" name="Picture 5" descr="C:\Users\pranav.parikh\Dropbox\Camera Uploads\2014-04-08 09.06.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"/>
          <a:stretch/>
        </p:blipFill>
        <p:spPr bwMode="auto">
          <a:xfrm>
            <a:off x="0" y="779097"/>
            <a:ext cx="3882776" cy="207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lotter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436" y="779096"/>
            <a:ext cx="3975000" cy="206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r="19171"/>
          <a:stretch/>
        </p:blipFill>
        <p:spPr>
          <a:xfrm>
            <a:off x="2967328" y="2812251"/>
            <a:ext cx="2743200" cy="1908099"/>
          </a:xfrm>
          <a:prstGeom prst="rect">
            <a:avLst/>
          </a:prstGeom>
        </p:spPr>
      </p:pic>
      <p:pic>
        <p:nvPicPr>
          <p:cNvPr id="10" name="Picture 2" descr="C:\Users\windows\Desktop\Pooja\DSC09637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36" y="4495800"/>
            <a:ext cx="2834535" cy="1786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r="14345"/>
          <a:stretch/>
        </p:blipFill>
        <p:spPr>
          <a:xfrm>
            <a:off x="2654909" y="4488871"/>
            <a:ext cx="3148926" cy="1741851"/>
          </a:xfrm>
          <a:prstGeom prst="rect">
            <a:avLst/>
          </a:prstGeom>
        </p:spPr>
      </p:pic>
      <p:pic>
        <p:nvPicPr>
          <p:cNvPr id="12" name="Picture 11" descr="C:\Users\pranav.parikh\Dropbox\Camera Uploads\2014-04-08 09.20.33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8"/>
          <a:stretch/>
        </p:blipFill>
        <p:spPr bwMode="auto">
          <a:xfrm>
            <a:off x="7826435" y="778979"/>
            <a:ext cx="3630928" cy="206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8" y="2826106"/>
            <a:ext cx="2982866" cy="180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73" y="2812251"/>
            <a:ext cx="4493614" cy="33702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80"/>
          <a:stretch/>
        </p:blipFill>
        <p:spPr>
          <a:xfrm rot="5400000">
            <a:off x="9105956" y="3858418"/>
            <a:ext cx="3366746" cy="128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7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43273"/>
            <a:ext cx="8165233" cy="5011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Volumetric Precast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6" t="-436" r="956" b="436"/>
          <a:stretch/>
        </p:blipFill>
        <p:spPr>
          <a:xfrm>
            <a:off x="5638567" y="744401"/>
            <a:ext cx="5791434" cy="4343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77233"/>
            <a:ext cx="5791200" cy="434340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62" y="4012512"/>
            <a:ext cx="3003590" cy="215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1" t="9396" r="17640" b="9194"/>
          <a:stretch/>
        </p:blipFill>
        <p:spPr>
          <a:xfrm>
            <a:off x="2189123" y="3965166"/>
            <a:ext cx="2747840" cy="219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4455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10724</TotalTime>
  <Words>314</Words>
  <Application>Microsoft Office PowerPoint</Application>
  <PresentationFormat>Custom</PresentationFormat>
  <Paragraphs>62</Paragraphs>
  <Slides>22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Calisto MT</vt:lpstr>
      <vt:lpstr>Georgia</vt:lpstr>
      <vt:lpstr>Times New Roman</vt:lpstr>
      <vt:lpstr>Verdana</vt:lpstr>
      <vt:lpstr>Office Theme</vt:lpstr>
      <vt:lpstr>2_Office Theme</vt:lpstr>
      <vt:lpstr>Challenges and Solutions for Developing Urban Housing Projects  By Arun Kashikar 20 Sept 2018</vt:lpstr>
      <vt:lpstr>PowerPoint Presentation</vt:lpstr>
      <vt:lpstr>PowerPoint Presentation</vt:lpstr>
      <vt:lpstr>PowerPoint Presentation</vt:lpstr>
      <vt:lpstr>Conventional Technology</vt:lpstr>
      <vt:lpstr>Reinforced Concrete Hollow Block with Precast Slab</vt:lpstr>
      <vt:lpstr>PowerPoint Presentation</vt:lpstr>
      <vt:lpstr>PowerPoint Presentation</vt:lpstr>
      <vt:lpstr>Volumetric Precast</vt:lpstr>
      <vt:lpstr>Glass Fiber Reinforced Gypsum</vt:lpstr>
      <vt:lpstr>Infrastructure</vt:lpstr>
      <vt:lpstr>Smart Homes …..</vt:lpstr>
      <vt:lpstr>Smart Lighting System</vt:lpstr>
      <vt:lpstr>Smart Lifts</vt:lpstr>
      <vt:lpstr>Integrated Apartment</vt:lpstr>
      <vt:lpstr>Fountains and Amenities</vt:lpstr>
      <vt:lpstr>Parking controll</vt:lpstr>
      <vt:lpstr>Connectivity and  missing standardisation</vt:lpstr>
      <vt:lpstr>Owning and Operating Cost</vt:lpstr>
      <vt:lpstr>Smart Infrastructure availability</vt:lpstr>
      <vt:lpstr>Cyber Security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</dc:creator>
  <cp:lastModifiedBy>Arun Kashikar</cp:lastModifiedBy>
  <cp:revision>1214</cp:revision>
  <cp:lastPrinted>2018-08-29T05:29:37Z</cp:lastPrinted>
  <dcterms:created xsi:type="dcterms:W3CDTF">2011-03-08T13:28:21Z</dcterms:created>
  <dcterms:modified xsi:type="dcterms:W3CDTF">2018-09-19T17:39:08Z</dcterms:modified>
</cp:coreProperties>
</file>